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77" r:id="rId4"/>
    <p:sldId id="278" r:id="rId5"/>
    <p:sldId id="257" r:id="rId6"/>
    <p:sldId id="265" r:id="rId7"/>
    <p:sldId id="263" r:id="rId8"/>
    <p:sldId id="266" r:id="rId9"/>
    <p:sldId id="264" r:id="rId10"/>
    <p:sldId id="274" r:id="rId11"/>
    <p:sldId id="267" r:id="rId12"/>
    <p:sldId id="258" r:id="rId13"/>
    <p:sldId id="268" r:id="rId14"/>
    <p:sldId id="259" r:id="rId15"/>
    <p:sldId id="269" r:id="rId16"/>
    <p:sldId id="260" r:id="rId17"/>
    <p:sldId id="270" r:id="rId18"/>
    <p:sldId id="261" r:id="rId19"/>
    <p:sldId id="271" r:id="rId20"/>
    <p:sldId id="262" r:id="rId21"/>
    <p:sldId id="272" r:id="rId22"/>
    <p:sldId id="275" r:id="rId23"/>
  </p:sldIdLst>
  <p:sldSz cx="12192000" cy="6858000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-3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CC3593-ADF3-49EB-9FEB-A9BD06912F22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A182C4F-2B29-4F9B-B30B-DFBCD98247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23555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290662-FF34-4614-A836-1EB9FCBBB386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2560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367F0A-CEFB-4B37-93E8-DB1DBC07DAE6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6195-70FB-409E-9734-4A76A9C25444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024F-4746-42BB-8122-65F7EED1AB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6BC9A-EAEC-496E-9994-BA583FCD9C62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B030-7E76-442F-B016-41AA3A7F0A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B757F-3F3F-4BF7-A118-661B01228D34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79B0A-2625-4AB1-82E9-2336E5F1EB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A9A6-7871-4043-841C-B90D4DCF719E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81725-797B-4EA0-8A91-24892D1F01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8658-D0F5-4CFF-A2CF-03338AB67BF2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7AC2-38A2-4C46-B531-58BBDD4745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8CBC-F709-41F7-BC04-D30BD7B8488C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0FDE1-FE26-42DE-8A7A-68782A95415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27BFB-84E4-43B9-9B07-231D90E8B47C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21FB-78EA-404C-B3C7-F70303ED47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8116E-3876-4F0E-95FA-FA2F6F189C7D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AFBAD-9F86-4A1E-A173-349DA40472E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ED11-CF00-414A-BD8F-F5A505F9F9D3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79C01-F27F-4F8E-8D19-84AD3F0952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DBF09-94D8-46BB-9BCC-790B66BC5132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B409-814E-4F14-8525-3CC75A3070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27283-EB3F-48AC-AB4B-9B4F2E16F4CB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6A50-A6C9-433B-A847-F7B8649092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B5195B-E7C2-40AC-BA4E-ED4FDA4E4DD6}" type="datetimeFigureOut">
              <a:rPr lang="pl-PL"/>
              <a:pPr>
                <a:defRPr/>
              </a:pPr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733420-2666-4D40-9CC3-1926F899BD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Obraz 3"/>
          <p:cNvPicPr>
            <a:picLocks noChangeAspect="1"/>
          </p:cNvPicPr>
          <p:nvPr/>
        </p:nvPicPr>
        <p:blipFill>
          <a:blip r:embed="rId2"/>
          <a:srcRect t="10031"/>
          <a:stretch>
            <a:fillRect/>
          </a:stretch>
        </p:blipFill>
        <p:spPr bwMode="auto">
          <a:xfrm>
            <a:off x="4806950" y="0"/>
            <a:ext cx="738505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7163" y="3424238"/>
            <a:ext cx="4510087" cy="2387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>
                <a:solidFill>
                  <a:srgbClr val="339933"/>
                </a:solidFill>
              </a:rPr>
              <a:t>Kiedy jestem </a:t>
            </a:r>
            <a:r>
              <a:rPr lang="pl-PL" b="1" dirty="0" smtClean="0">
                <a:solidFill>
                  <a:srgbClr val="339933"/>
                </a:solidFill>
              </a:rPr>
              <a:t>Hulkiem</a:t>
            </a:r>
            <a:br>
              <a:rPr lang="pl-PL" b="1" dirty="0" smtClean="0">
                <a:solidFill>
                  <a:srgbClr val="339933"/>
                </a:solidFill>
              </a:rPr>
            </a:br>
            <a:r>
              <a:rPr lang="pl-PL" sz="4400" dirty="0" smtClean="0">
                <a:solidFill>
                  <a:srgbClr val="339933"/>
                </a:solidFill>
              </a:rPr>
              <a:t>O </a:t>
            </a:r>
            <a:r>
              <a:rPr lang="pl-PL" sz="4400" dirty="0">
                <a:solidFill>
                  <a:srgbClr val="339933"/>
                </a:solidFill>
              </a:rPr>
              <a:t>tym, jak wykorzystać postacie superbohaterów do rozmowy z dziećmi i młodzieżą o ważnych sprawach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806950" y="5570538"/>
            <a:ext cx="7392988" cy="9175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Michał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Siromski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Asocjacja Komiksu Toruń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Wonder Woman</a:t>
            </a:r>
          </a:p>
        </p:txBody>
      </p:sp>
      <p:pic>
        <p:nvPicPr>
          <p:cNvPr id="24578" name="Obraz 4"/>
          <p:cNvPicPr>
            <a:picLocks noChangeAspect="1"/>
          </p:cNvPicPr>
          <p:nvPr/>
        </p:nvPicPr>
        <p:blipFill>
          <a:blip r:embed="rId3"/>
          <a:srcRect l="19930" t="26857" r="60249" b="20763"/>
          <a:stretch>
            <a:fillRect/>
          </a:stretch>
        </p:blipFill>
        <p:spPr bwMode="auto">
          <a:xfrm>
            <a:off x="939800" y="2416175"/>
            <a:ext cx="2417763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4"/>
          <a:srcRect t="64594"/>
          <a:stretch>
            <a:fillRect/>
          </a:stretch>
        </p:blipFill>
        <p:spPr>
          <a:xfrm>
            <a:off x="4891088" y="492125"/>
            <a:ext cx="6462712" cy="3516313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rcRect l="3094" t="52866" r="2869" b="3024"/>
          <a:stretch>
            <a:fillRect/>
          </a:stretch>
        </p:blipFill>
        <p:spPr bwMode="auto">
          <a:xfrm>
            <a:off x="6461125" y="2620963"/>
            <a:ext cx="555625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Wonder Woman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34512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Wonder </a:t>
            </a:r>
            <a:r>
              <a:rPr lang="pl-PL" dirty="0" err="1"/>
              <a:t>Woman</a:t>
            </a:r>
            <a:r>
              <a:rPr lang="pl-PL" dirty="0"/>
              <a:t> - tom </a:t>
            </a:r>
            <a:r>
              <a:rPr lang="pl-PL" dirty="0" smtClean="0"/>
              <a:t>1 </a:t>
            </a:r>
            <a:r>
              <a:rPr lang="pl-PL" dirty="0"/>
              <a:t>(scenariusz: Greg </a:t>
            </a:r>
            <a:r>
              <a:rPr lang="pl-PL" dirty="0" smtClean="0"/>
              <a:t>Rucka, </a:t>
            </a:r>
            <a:r>
              <a:rPr lang="pl-PL" dirty="0"/>
              <a:t>rysunki: </a:t>
            </a:r>
            <a:r>
              <a:rPr lang="pl-PL" dirty="0" smtClean="0"/>
              <a:t>różni, Egmont 2017)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/>
              <a:t>Warto </a:t>
            </a:r>
            <a:r>
              <a:rPr lang="pl-PL" b="1" dirty="0"/>
              <a:t>obejrzeć</a:t>
            </a:r>
            <a:r>
              <a:rPr lang="pl-PL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Wonder </a:t>
            </a:r>
            <a:r>
              <a:rPr lang="pl-PL" dirty="0" err="1" smtClean="0"/>
              <a:t>Woman</a:t>
            </a:r>
            <a:r>
              <a:rPr lang="pl-PL" dirty="0" smtClean="0"/>
              <a:t> (reż</a:t>
            </a:r>
            <a:r>
              <a:rPr lang="pl-PL" dirty="0"/>
              <a:t>. </a:t>
            </a:r>
            <a:r>
              <a:rPr lang="pl-PL" dirty="0" err="1"/>
              <a:t>Patty</a:t>
            </a:r>
            <a:r>
              <a:rPr lang="pl-PL" dirty="0"/>
              <a:t> Jenkins, </a:t>
            </a:r>
            <a:r>
              <a:rPr lang="pl-PL" dirty="0" smtClean="0"/>
              <a:t>USA 2017)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26627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1825625"/>
            <a:ext cx="14493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9550" y="4165600"/>
            <a:ext cx="14573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X-Men</a:t>
            </a:r>
          </a:p>
        </p:txBody>
      </p:sp>
      <p:pic>
        <p:nvPicPr>
          <p:cNvPr id="27650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690688"/>
            <a:ext cx="3917950" cy="471646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606550"/>
            <a:ext cx="57150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X-Men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34512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X-Men: Bóg kocha, człowiek zabija </a:t>
            </a:r>
            <a:r>
              <a:rPr lang="pl-PL" dirty="0"/>
              <a:t>(scenariusz: Chris </a:t>
            </a:r>
            <a:r>
              <a:rPr lang="pl-PL" dirty="0" err="1"/>
              <a:t>Claremont</a:t>
            </a:r>
            <a:r>
              <a:rPr lang="pl-PL" dirty="0"/>
              <a:t>, rysunki: </a:t>
            </a:r>
            <a:r>
              <a:rPr lang="pl-PL" dirty="0" err="1"/>
              <a:t>Brent</a:t>
            </a:r>
            <a:r>
              <a:rPr lang="pl-PL" dirty="0"/>
              <a:t> Anderson, Hachette Polska </a:t>
            </a:r>
            <a:r>
              <a:rPr lang="pl-PL" dirty="0" smtClean="0"/>
              <a:t>2017)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/>
              <a:t>Warto </a:t>
            </a:r>
            <a:r>
              <a:rPr lang="pl-PL" b="1" dirty="0"/>
              <a:t>obejrzeć</a:t>
            </a:r>
            <a:r>
              <a:rPr lang="pl-PL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X-Men (reż</a:t>
            </a:r>
            <a:r>
              <a:rPr lang="pl-PL" dirty="0"/>
              <a:t>. Bryan Singer, </a:t>
            </a:r>
            <a:r>
              <a:rPr lang="pl-PL" dirty="0" smtClean="0"/>
              <a:t>USA 2000)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2867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9238" y="1847850"/>
            <a:ext cx="14176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Obraz 8"/>
          <p:cNvPicPr>
            <a:picLocks noChangeAspect="1"/>
          </p:cNvPicPr>
          <p:nvPr/>
        </p:nvPicPr>
        <p:blipFill>
          <a:blip r:embed="rId3"/>
          <a:srcRect l="36858" t="18539" r="37000" b="11746"/>
          <a:stretch>
            <a:fillRect/>
          </a:stretch>
        </p:blipFill>
        <p:spPr bwMode="auto">
          <a:xfrm>
            <a:off x="1497013" y="4165600"/>
            <a:ext cx="14398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Hulk</a:t>
            </a:r>
          </a:p>
        </p:txBody>
      </p:sp>
      <p:pic>
        <p:nvPicPr>
          <p:cNvPr id="29698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8" y="1497013"/>
            <a:ext cx="4378325" cy="4679950"/>
          </a:xfr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rcRect l="29214" t="29079" r="29214" b="22159"/>
          <a:stretch>
            <a:fillRect/>
          </a:stretch>
        </p:blipFill>
        <p:spPr bwMode="auto">
          <a:xfrm>
            <a:off x="5062538" y="1524000"/>
            <a:ext cx="6905625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Hulk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34512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Hulk – Psy wojny </a:t>
            </a:r>
            <a:r>
              <a:rPr lang="pl-PL" dirty="0"/>
              <a:t>(scenariusz: Paul Jenkins, rysunki: Ron </a:t>
            </a:r>
            <a:r>
              <a:rPr lang="pl-PL" dirty="0" err="1"/>
              <a:t>Garney</a:t>
            </a:r>
            <a:r>
              <a:rPr lang="pl-PL" dirty="0"/>
              <a:t>, Mike </a:t>
            </a:r>
            <a:r>
              <a:rPr lang="pl-PL" dirty="0" err="1"/>
              <a:t>McKone</a:t>
            </a:r>
            <a:r>
              <a:rPr lang="pl-PL" dirty="0"/>
              <a:t>, Hachette Polska </a:t>
            </a:r>
            <a:r>
              <a:rPr lang="pl-PL" dirty="0" smtClean="0"/>
              <a:t>2017)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/>
              <a:t>Warto </a:t>
            </a:r>
            <a:r>
              <a:rPr lang="pl-PL" b="1" dirty="0"/>
              <a:t>obejrzeć</a:t>
            </a:r>
            <a:r>
              <a:rPr lang="pl-PL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Hulk (reż</a:t>
            </a:r>
            <a:r>
              <a:rPr lang="pl-PL" dirty="0"/>
              <a:t>. </a:t>
            </a:r>
            <a:r>
              <a:rPr lang="pl-PL" dirty="0" err="1" smtClean="0"/>
              <a:t>Ang</a:t>
            </a:r>
            <a:r>
              <a:rPr lang="pl-PL" dirty="0" smtClean="0"/>
              <a:t> Lee, USA 2003)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30723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1847850"/>
            <a:ext cx="14303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Obraz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4165600"/>
            <a:ext cx="14335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Daredevil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9700" y="919163"/>
            <a:ext cx="35941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75" y="1533525"/>
            <a:ext cx="4108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Daredevil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3451225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Człowiek nieznający strachu </a:t>
            </a:r>
            <a:r>
              <a:rPr lang="pl-PL" dirty="0"/>
              <a:t>(scenariusz: Frank Miller, rysunki: John </a:t>
            </a:r>
            <a:r>
              <a:rPr lang="pl-PL" dirty="0" err="1"/>
              <a:t>Romita</a:t>
            </a:r>
            <a:r>
              <a:rPr lang="pl-PL" dirty="0"/>
              <a:t> Jr., Hachette Polska </a:t>
            </a:r>
            <a:r>
              <a:rPr lang="pl-PL" dirty="0" smtClean="0"/>
              <a:t>2017)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/>
              <a:t>Warto </a:t>
            </a:r>
            <a:r>
              <a:rPr lang="pl-PL" b="1" dirty="0"/>
              <a:t>obejrzeć</a:t>
            </a:r>
            <a:r>
              <a:rPr lang="pl-PL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err="1" smtClean="0"/>
              <a:t>Daredevil</a:t>
            </a:r>
            <a:r>
              <a:rPr lang="pl-PL" dirty="0" smtClean="0"/>
              <a:t> sezon 1 (reż</a:t>
            </a:r>
            <a:r>
              <a:rPr lang="pl-PL" dirty="0"/>
              <a:t>. </a:t>
            </a:r>
            <a:r>
              <a:rPr lang="pl-PL" dirty="0" smtClean="0"/>
              <a:t>Drew </a:t>
            </a:r>
            <a:r>
              <a:rPr lang="pl-PL" dirty="0"/>
              <a:t>Goddard, </a:t>
            </a:r>
            <a:r>
              <a:rPr lang="pl-PL" dirty="0" smtClean="0"/>
              <a:t>USA 2015)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32771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847850"/>
            <a:ext cx="14335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63" y="4165600"/>
            <a:ext cx="14573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Spider-Man</a:t>
            </a:r>
          </a:p>
        </p:txBody>
      </p:sp>
      <p:pic>
        <p:nvPicPr>
          <p:cNvPr id="3379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5463" y="1612900"/>
            <a:ext cx="3024187" cy="467995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 b="46078"/>
          <a:stretch>
            <a:fillRect/>
          </a:stretch>
        </p:blipFill>
        <p:spPr bwMode="auto">
          <a:xfrm>
            <a:off x="4394200" y="365125"/>
            <a:ext cx="5926138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rcRect l="28922" t="64508" r="1791" b="4254"/>
          <a:stretch>
            <a:fillRect/>
          </a:stretch>
        </p:blipFill>
        <p:spPr bwMode="auto">
          <a:xfrm>
            <a:off x="6764338" y="3033713"/>
            <a:ext cx="52355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Spider-Man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4183062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3300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3300" dirty="0"/>
              <a:t>Ultimate </a:t>
            </a:r>
            <a:r>
              <a:rPr lang="pl-PL" sz="3300" dirty="0" err="1" smtClean="0"/>
              <a:t>Spider</a:t>
            </a:r>
            <a:r>
              <a:rPr lang="pl-PL" sz="3300" dirty="0" smtClean="0"/>
              <a:t>-Man: Moc i odpowiedzialność </a:t>
            </a:r>
            <a:r>
              <a:rPr lang="pl-PL" sz="3300" dirty="0"/>
              <a:t>(scenariusz: Brian Michael </a:t>
            </a:r>
            <a:r>
              <a:rPr lang="pl-PL" sz="3300" dirty="0" err="1"/>
              <a:t>Bendis</a:t>
            </a:r>
            <a:r>
              <a:rPr lang="pl-PL" sz="3300" dirty="0"/>
              <a:t>, rysunki: Mark </a:t>
            </a:r>
            <a:r>
              <a:rPr lang="pl-PL" sz="3300" dirty="0" err="1"/>
              <a:t>Bagley</a:t>
            </a:r>
            <a:r>
              <a:rPr lang="pl-PL" sz="3300" dirty="0"/>
              <a:t>, Hachette Polska </a:t>
            </a:r>
            <a:r>
              <a:rPr lang="pl-PL" sz="3300" dirty="0" smtClean="0"/>
              <a:t>2013)</a:t>
            </a:r>
            <a:endParaRPr lang="pl-PL" sz="33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sz="33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33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3300" b="1" dirty="0" smtClean="0"/>
              <a:t>Warto </a:t>
            </a:r>
            <a:r>
              <a:rPr lang="pl-PL" sz="3300" b="1" dirty="0"/>
              <a:t>obejrzeć</a:t>
            </a:r>
            <a:r>
              <a:rPr lang="pl-PL" sz="3300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3300" dirty="0" err="1"/>
              <a:t>Spider</a:t>
            </a:r>
            <a:r>
              <a:rPr lang="pl-PL" sz="3300" dirty="0"/>
              <a:t>-Man: </a:t>
            </a:r>
            <a:r>
              <a:rPr lang="pl-PL" sz="3300" dirty="0" err="1"/>
              <a:t>Homecoming</a:t>
            </a:r>
            <a:r>
              <a:rPr lang="pl-PL" sz="3300" dirty="0"/>
              <a:t> </a:t>
            </a:r>
            <a:r>
              <a:rPr lang="pl-PL" sz="3300" dirty="0" smtClean="0"/>
              <a:t>(reż</a:t>
            </a:r>
            <a:r>
              <a:rPr lang="pl-PL" sz="3300" dirty="0"/>
              <a:t>. Jon </a:t>
            </a:r>
            <a:r>
              <a:rPr lang="pl-PL" sz="3300" dirty="0" err="1"/>
              <a:t>Watts</a:t>
            </a:r>
            <a:r>
              <a:rPr lang="pl-PL" sz="3300" dirty="0"/>
              <a:t>, </a:t>
            </a:r>
            <a:r>
              <a:rPr lang="pl-PL" sz="3300" dirty="0" smtClean="0"/>
              <a:t>USA 2017)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3300" dirty="0" err="1" smtClean="0"/>
              <a:t>Spider</a:t>
            </a:r>
            <a:r>
              <a:rPr lang="pl-PL" sz="3300" dirty="0" smtClean="0"/>
              <a:t>-Man: Uniwersum </a:t>
            </a:r>
            <a:r>
              <a:rPr lang="pl-PL" sz="3300" dirty="0"/>
              <a:t>(reż. Bob </a:t>
            </a:r>
            <a:r>
              <a:rPr lang="pl-PL" sz="3300" dirty="0" err="1" smtClean="0"/>
              <a:t>Persichetti</a:t>
            </a:r>
            <a:r>
              <a:rPr lang="pl-PL" sz="3300" dirty="0"/>
              <a:t>, Peter Ramsey, Rodney </a:t>
            </a:r>
            <a:r>
              <a:rPr lang="pl-PL" sz="3300" dirty="0" err="1" smtClean="0"/>
              <a:t>Rothman</a:t>
            </a:r>
            <a:r>
              <a:rPr lang="pl-PL" sz="3300" dirty="0" smtClean="0"/>
              <a:t>, USA 2018)</a:t>
            </a:r>
            <a:endParaRPr lang="pl-PL" sz="33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34819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2563" y="1847850"/>
            <a:ext cx="1444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Obraz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4165600"/>
            <a:ext cx="14446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Obraz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1188" y="4165600"/>
            <a:ext cx="14446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Nowa rola popkultury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28850" y="1816100"/>
            <a:ext cx="7734300" cy="435133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Iron Man</a:t>
            </a:r>
          </a:p>
        </p:txBody>
      </p:sp>
      <p:pic>
        <p:nvPicPr>
          <p:cNvPr id="35842" name="Symbol zastępczy zawartości 1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8013" y="1830388"/>
            <a:ext cx="2457450" cy="4679950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525" y="395288"/>
            <a:ext cx="65817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rcRect b="63811"/>
          <a:stretch>
            <a:fillRect/>
          </a:stretch>
        </p:blipFill>
        <p:spPr bwMode="auto">
          <a:xfrm>
            <a:off x="5087938" y="2946400"/>
            <a:ext cx="6869112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Iron Man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3451225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Iron Man: Demon w </a:t>
            </a:r>
            <a:r>
              <a:rPr lang="en-US" dirty="0" err="1"/>
              <a:t>butelce</a:t>
            </a:r>
            <a:r>
              <a:rPr lang="pl-PL" dirty="0" smtClean="0"/>
              <a:t> </a:t>
            </a:r>
            <a:r>
              <a:rPr lang="pl-PL" dirty="0"/>
              <a:t>(scenariusz: David Michelinie, rysunki: John </a:t>
            </a:r>
            <a:r>
              <a:rPr lang="pl-PL" dirty="0" err="1"/>
              <a:t>Romita</a:t>
            </a:r>
            <a:r>
              <a:rPr lang="pl-PL" dirty="0"/>
              <a:t> Jr., Hachette Polska </a:t>
            </a:r>
            <a:r>
              <a:rPr lang="pl-PL" dirty="0" smtClean="0"/>
              <a:t>2014)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/>
              <a:t>Warto </a:t>
            </a:r>
            <a:r>
              <a:rPr lang="pl-PL" b="1" dirty="0"/>
              <a:t>obejrzeć</a:t>
            </a:r>
            <a:r>
              <a:rPr lang="pl-PL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Iron Man 3 (reż</a:t>
            </a:r>
            <a:r>
              <a:rPr lang="pl-PL" dirty="0"/>
              <a:t>. </a:t>
            </a:r>
            <a:r>
              <a:rPr lang="pl-PL" dirty="0" err="1"/>
              <a:t>Shane</a:t>
            </a:r>
            <a:r>
              <a:rPr lang="pl-PL" dirty="0"/>
              <a:t> Black, </a:t>
            </a:r>
            <a:r>
              <a:rPr lang="pl-PL" dirty="0" smtClean="0"/>
              <a:t>USA 2013)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36867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2563" y="1847850"/>
            <a:ext cx="143986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Obraz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63" y="4165600"/>
            <a:ext cx="14398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mtClean="0"/>
              <a:t>Scenariusz lekcji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3600" b="1" dirty="0" smtClean="0"/>
              <a:t>„Superbohaterowie bez </a:t>
            </a:r>
            <a:r>
              <a:rPr lang="pl-PL" sz="3600" b="1" dirty="0" err="1" smtClean="0"/>
              <a:t>supermocy</a:t>
            </a:r>
            <a:r>
              <a:rPr lang="pl-PL" sz="3600" b="1" dirty="0" smtClean="0"/>
              <a:t>”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pl-PL" dirty="0" smtClean="0"/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l-PL" dirty="0" smtClean="0"/>
              <a:t>Tworzenie wspólnej definicji </a:t>
            </a:r>
            <a:r>
              <a:rPr lang="pl-PL" dirty="0" err="1" smtClean="0"/>
              <a:t>superbohatera</a:t>
            </a:r>
            <a:r>
              <a:rPr lang="pl-PL" dirty="0" smtClean="0"/>
              <a:t> - dyskusja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l-PL" dirty="0" smtClean="0"/>
              <a:t>Czy istnieją superbohaterowie bez </a:t>
            </a:r>
            <a:r>
              <a:rPr lang="pl-PL" dirty="0" err="1" smtClean="0"/>
              <a:t>supermocy</a:t>
            </a:r>
            <a:r>
              <a:rPr lang="pl-PL" dirty="0" smtClean="0"/>
              <a:t>? – dyskusja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l-PL" dirty="0" smtClean="0"/>
              <a:t>Tworzenie rankingu najlepszych postaci – ćwiczenie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l-PL" dirty="0" smtClean="0"/>
              <a:t>Prezentacja trójki zwycięzców rankingu – </a:t>
            </a:r>
            <a:r>
              <a:rPr lang="pl-PL" dirty="0" err="1" smtClean="0"/>
              <a:t>miniwykład</a:t>
            </a:r>
            <a:endParaRPr lang="pl-PL" dirty="0" smtClean="0"/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l-PL" dirty="0" smtClean="0"/>
              <a:t>Dlaczego są </a:t>
            </a:r>
            <a:r>
              <a:rPr lang="pl-PL" dirty="0" err="1" smtClean="0"/>
              <a:t>superbohaterami</a:t>
            </a:r>
            <a:r>
              <a:rPr lang="pl-PL" dirty="0" smtClean="0"/>
              <a:t>? – dyskusja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l-PL" dirty="0" err="1" smtClean="0"/>
              <a:t>Superbohaterem</a:t>
            </a:r>
            <a:r>
              <a:rPr lang="pl-PL" dirty="0" smtClean="0"/>
              <a:t> może być każdy z nas – podsumowanie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Nowa rola popkultury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946275"/>
            <a:ext cx="62865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rcRect l="17912" t="12039" r="18155" b="46408"/>
          <a:stretch>
            <a:fillRect/>
          </a:stretch>
        </p:blipFill>
        <p:spPr bwMode="auto">
          <a:xfrm>
            <a:off x="1127125" y="3403600"/>
            <a:ext cx="7794625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111750" y="1517650"/>
            <a:ext cx="6810375" cy="50863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Nowa rola popkultury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rcRect l="10072" t="14603" r="49571" b="8952"/>
          <a:stretch>
            <a:fillRect/>
          </a:stretch>
        </p:blipFill>
        <p:spPr bwMode="auto">
          <a:xfrm>
            <a:off x="592138" y="1690688"/>
            <a:ext cx="4514850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3963" y="1109663"/>
            <a:ext cx="377983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rcRect l="25995" t="10873" r="26382" b="4466"/>
          <a:stretch>
            <a:fillRect/>
          </a:stretch>
        </p:blipFill>
        <p:spPr bwMode="auto">
          <a:xfrm>
            <a:off x="6313488" y="1109663"/>
            <a:ext cx="50403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Superman</a:t>
            </a:r>
          </a:p>
        </p:txBody>
      </p:sp>
      <p:pic>
        <p:nvPicPr>
          <p:cNvPr id="1843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2025" y="1690688"/>
            <a:ext cx="3640138" cy="467995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541463"/>
            <a:ext cx="552132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Superman</a:t>
            </a:r>
          </a:p>
        </p:txBody>
      </p:sp>
      <p:pic>
        <p:nvPicPr>
          <p:cNvPr id="19458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600" y="1825625"/>
            <a:ext cx="14255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34512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Superman: Człowiek ze Stali (scenariusz i rysunki: John </a:t>
            </a:r>
            <a:r>
              <a:rPr lang="pl-PL" dirty="0" err="1"/>
              <a:t>Byrne</a:t>
            </a:r>
            <a:r>
              <a:rPr lang="pl-PL" dirty="0"/>
              <a:t>, </a:t>
            </a:r>
            <a:r>
              <a:rPr lang="pl-PL" dirty="0" err="1" smtClean="0"/>
              <a:t>Eaglemoss</a:t>
            </a:r>
            <a:r>
              <a:rPr lang="pl-PL" dirty="0" smtClean="0"/>
              <a:t> 2017)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/>
              <a:t>Warto </a:t>
            </a:r>
            <a:r>
              <a:rPr lang="pl-PL" b="1" dirty="0"/>
              <a:t>obejrzeć</a:t>
            </a:r>
            <a:r>
              <a:rPr lang="pl-PL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/>
              <a:t>Człowiek ze </a:t>
            </a:r>
            <a:r>
              <a:rPr lang="pl-PL" dirty="0" smtClean="0"/>
              <a:t>stali (reż. </a:t>
            </a:r>
            <a:r>
              <a:rPr lang="pl-PL" dirty="0" err="1" smtClean="0"/>
              <a:t>Zack</a:t>
            </a:r>
            <a:r>
              <a:rPr lang="pl-PL" dirty="0" smtClean="0"/>
              <a:t> </a:t>
            </a:r>
            <a:r>
              <a:rPr lang="pl-PL" dirty="0" err="1" smtClean="0"/>
              <a:t>Snyder</a:t>
            </a:r>
            <a:r>
              <a:rPr lang="pl-PL" dirty="0" smtClean="0"/>
              <a:t>, USA 2013)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19460" name="Obraz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600" y="4165600"/>
            <a:ext cx="14255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Batman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3338" y="763588"/>
            <a:ext cx="50784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95438"/>
            <a:ext cx="27384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25" y="1462088"/>
            <a:ext cx="59388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Batman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430588" y="2347913"/>
            <a:ext cx="7923212" cy="3451225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/>
              <a:t>Warto przeczytać: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Batman: Rok Pierwszy </a:t>
            </a:r>
            <a:r>
              <a:rPr lang="pl-PL" dirty="0"/>
              <a:t>(</a:t>
            </a:r>
            <a:r>
              <a:rPr lang="pl-PL" dirty="0" smtClean="0"/>
              <a:t>scenariusz: Frank Miller,  </a:t>
            </a:r>
            <a:r>
              <a:rPr lang="pl-PL" dirty="0"/>
              <a:t>rysunki: David </a:t>
            </a:r>
            <a:r>
              <a:rPr lang="pl-PL" dirty="0" err="1"/>
              <a:t>Mazzucchelli</a:t>
            </a:r>
            <a:r>
              <a:rPr lang="pl-PL" dirty="0"/>
              <a:t>, </a:t>
            </a:r>
            <a:r>
              <a:rPr lang="pl-PL" dirty="0" smtClean="0"/>
              <a:t>Egmont 2015)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/>
              <a:t>Warto </a:t>
            </a:r>
            <a:r>
              <a:rPr lang="pl-PL" b="1" dirty="0"/>
              <a:t>obejrzeć</a:t>
            </a:r>
            <a:r>
              <a:rPr lang="pl-PL" b="1" dirty="0" smtClean="0"/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Batman: Początek (reż</a:t>
            </a:r>
            <a:r>
              <a:rPr lang="pl-PL" dirty="0"/>
              <a:t>. Christopher </a:t>
            </a:r>
            <a:r>
              <a:rPr lang="pl-PL" dirty="0" err="1"/>
              <a:t>Nolan</a:t>
            </a:r>
            <a:r>
              <a:rPr lang="pl-PL" dirty="0"/>
              <a:t>, </a:t>
            </a:r>
            <a:r>
              <a:rPr lang="pl-PL" dirty="0" smtClean="0"/>
              <a:t>USA 2005)</a:t>
            </a:r>
            <a:endParaRPr lang="pl-P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/>
          </a:p>
        </p:txBody>
      </p:sp>
      <p:pic>
        <p:nvPicPr>
          <p:cNvPr id="21507" name="Obraz 2"/>
          <p:cNvPicPr>
            <a:picLocks noChangeAspect="1"/>
          </p:cNvPicPr>
          <p:nvPr/>
        </p:nvPicPr>
        <p:blipFill>
          <a:blip r:embed="rId2"/>
          <a:srcRect l="36214" t="20444" r="37000" b="8318"/>
          <a:stretch>
            <a:fillRect/>
          </a:stretch>
        </p:blipFill>
        <p:spPr bwMode="auto">
          <a:xfrm>
            <a:off x="1498600" y="1690688"/>
            <a:ext cx="14430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Obraz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0338" y="4165600"/>
            <a:ext cx="15113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Wonder Woman</a:t>
            </a:r>
          </a:p>
        </p:txBody>
      </p:sp>
      <p:pic>
        <p:nvPicPr>
          <p:cNvPr id="22530" name="Obraz 4"/>
          <p:cNvPicPr>
            <a:picLocks noChangeAspect="1"/>
          </p:cNvPicPr>
          <p:nvPr/>
        </p:nvPicPr>
        <p:blipFill>
          <a:blip r:embed="rId3"/>
          <a:srcRect l="19930" t="26857" r="60249" b="20763"/>
          <a:stretch>
            <a:fillRect/>
          </a:stretch>
        </p:blipFill>
        <p:spPr bwMode="auto">
          <a:xfrm>
            <a:off x="288925" y="1497013"/>
            <a:ext cx="3149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4"/>
          <a:srcRect b="44489"/>
          <a:stretch>
            <a:fillRect/>
          </a:stretch>
        </p:blipFill>
        <p:spPr>
          <a:xfrm>
            <a:off x="5681663" y="941388"/>
            <a:ext cx="5907087" cy="50403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297</Words>
  <Application>Microsoft Office PowerPoint</Application>
  <PresentationFormat>Niestandardowy</PresentationFormat>
  <Paragraphs>82</Paragraphs>
  <Slides>22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Szablon projektu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Calibri</vt:lpstr>
      <vt:lpstr>Arial</vt:lpstr>
      <vt:lpstr>Calibri Light</vt:lpstr>
      <vt:lpstr>Motyw pakietu Office</vt:lpstr>
      <vt:lpstr>Kiedy jestem Hulkiem O tym, jak wykorzystać postacie superbohaterów do rozmowy z dziećmi i młodzieżą o ważnych sprawach</vt:lpstr>
      <vt:lpstr>Nowa rola popkultury</vt:lpstr>
      <vt:lpstr>Nowa rola popkultury</vt:lpstr>
      <vt:lpstr>Nowa rola popkultury</vt:lpstr>
      <vt:lpstr>Superman</vt:lpstr>
      <vt:lpstr>Superman</vt:lpstr>
      <vt:lpstr>Batman</vt:lpstr>
      <vt:lpstr>Batman</vt:lpstr>
      <vt:lpstr>Wonder Woman</vt:lpstr>
      <vt:lpstr>Wonder Woman</vt:lpstr>
      <vt:lpstr>Wonder Woman</vt:lpstr>
      <vt:lpstr>X-Men</vt:lpstr>
      <vt:lpstr>X-Men</vt:lpstr>
      <vt:lpstr>Hulk</vt:lpstr>
      <vt:lpstr>Hulk</vt:lpstr>
      <vt:lpstr>Daredevil</vt:lpstr>
      <vt:lpstr>Daredevil</vt:lpstr>
      <vt:lpstr>Spider-Man</vt:lpstr>
      <vt:lpstr>Spider-Man</vt:lpstr>
      <vt:lpstr>Iron Man</vt:lpstr>
      <vt:lpstr>Iron Man</vt:lpstr>
      <vt:lpstr>Scenariusz lekcji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Kiedy jestem Hulkiem O tym, jak wykorzystać postacie superbohaterów do rozmowy z dziećmi i młodzieżą o ważnych sprawach</dc:title>
  <dc:creator>Michu</dc:creator>
  <cp:lastModifiedBy>a.zawalkiewicz</cp:lastModifiedBy>
  <cp:revision>27</cp:revision>
  <dcterms:created xsi:type="dcterms:W3CDTF">2019-03-12T18:30:10Z</dcterms:created>
  <dcterms:modified xsi:type="dcterms:W3CDTF">2019-03-21T08:46:56Z</dcterms:modified>
</cp:coreProperties>
</file>